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方正楷体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方正大标宋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隶变_GBK" panose="03000509000000000000" pitchFamily="65" charset="-122"/>
      <p:regular r:id="rId23"/>
    </p:embeddedFont>
    <p:embeddedFont>
      <p:font typeface="方正黑体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大标宋简体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文园地四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964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一、下列对课文开头和结尾的分析不正确的一项是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《十六年前的回忆》首尾呼应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强调了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是父亲被害的日子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强化了文章中心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表达了作者对敌人强烈的憎恨及对父亲的无限追思。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《藏戏》的开头运用问句和排比点明了藏戏的特点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表达了对藏戏的推崇之情。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《那个星期天》的结尾简单直接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表达了小男孩期望落空时的伤心和绝望。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《匆匆》以问句结尾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呼应了开头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抒发了对时光一去不复返的感叹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余味悠长。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16838" y="94640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二、下列对诗句咏叹的事物及事物被赋予的人的品格和志向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理解有误的一项是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遥知不是雪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为有暗香来。　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梅花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品格高贵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坚持操守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要留清白在人间。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石灰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持身清白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坚贞不屈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荷尽已无擎雨盖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菊残犹有傲霜枝。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荷花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孤高傲世的高洁品格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任尔东西南北风。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竹子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刚正不阿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铁骨铮铮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0381" y="170217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765766" cy="3148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三、读下面的句段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扁鼻子军官的目光立刻变得凶恶可怕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他向前弓着身子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伸出两只大手。啊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那双手就像鹰的爪子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扭着雨来的两只耳朵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向两边拉。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362" y="4093617"/>
            <a:ext cx="1074563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这段话抓住扁鼻子军官的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和动作来描写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写出了扁鼻子军官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4028" y="41822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外貌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33544" y="41822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神态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02468" y="5009252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阴险、凶恶、丑陋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808898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作者写扁鼻子军官的这副嘴脸对刻画雨来的形象有什么作用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如果删去这些内容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是否会影响文章的表达效果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4015" y="2579297"/>
            <a:ext cx="10472468" cy="2360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写扁鼻子军官的这副嘴脸可以突出雨来的勇敢。如果删去这些内容就不能用敌人的表现来衬托雨来的勇敢了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会影响文章的表达效果。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297</Words>
  <Application>Microsoft Office PowerPoint</Application>
  <PresentationFormat>宽屏</PresentationFormat>
  <Paragraphs>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方正楷体_GBK</vt:lpstr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方正隶变_GBK</vt:lpstr>
      <vt:lpstr>Arial</vt:lpstr>
      <vt:lpstr>方正黑体_GBK</vt:lpstr>
      <vt:lpstr>Wingdings</vt:lpstr>
      <vt:lpstr>Times New Roman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2026-03-10T08:03:32Z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