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12" r:id="rId6"/>
    <p:sldId id="506" r:id="rId7"/>
    <p:sldId id="508" r:id="rId8"/>
    <p:sldId id="427" r:id="rId9"/>
  </p:sldIdLst>
  <p:sldSz cx="12192000" cy="6858000"/>
  <p:notesSz cx="6858000" cy="9144000"/>
  <p:embeddedFontLst>
    <p:embeddedFont>
      <p:font typeface="方正楷体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大标宋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隶变_GBK" panose="03000509000000000000" pitchFamily="65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大标宋简体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诗三首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一、说说下面诗句的意思。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何当金络脑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快走踏清秋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618" y="2475781"/>
            <a:ext cx="1086578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骏马啊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什么时候能套上镶金的笼头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在秋高气爽的辽阔原野上任意驰骋。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244" y="4789332"/>
            <a:ext cx="111438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即使粉骨碎身也全然不惧怕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只要能将高尚的节操留在人间</a:t>
            </a:r>
            <a:r>
              <a:rPr lang="zh-CN" altLang="zh-CN" sz="33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3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1591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136" y="1785668"/>
            <a:ext cx="100325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遭受无数磨难打击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它还是那样坚韧不拔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不管吹什么风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都不能把它吹倒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让它屈服。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76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0238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二、赏析诗句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体会诗人志向。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何当金络脑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快走踏清秋。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金络脑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征着马受到主人的重视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快走踏清秋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描绘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的画面。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5440" y="2431111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用黄金装饰的马笼头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638" y="4001128"/>
            <a:ext cx="77436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骏马在秋高气爽的辽阔原野上任意驰骋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98944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诗人少年成名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诗名远播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但仕途失意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始终不能大展宏图。诗人通过咏叹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的命运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发出了自己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的悲叹。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8345" y="16927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5558" y="2524488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渴望建功立业又不被赏识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420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0676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要留清白在人间。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是诗人决不与世俗同流合污的誓言。诗中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清白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一语双关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既指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诗人忠贞爱国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却遭诬陷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以谋逆罪被杀。结合诗人生平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我们可以发现他以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表达了自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己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的精神。</a:t>
            </a:r>
            <a:r>
              <a:rPr lang="en-US" altLang="zh-CN" sz="1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1661" y="168215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要留清白在人间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7344" y="244836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石灰洁白的本色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4399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诗人高尚的节操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0337" y="4812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613939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不向恶势力妥协、屈服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861094"/>
            <a:ext cx="105156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我发现《马诗》</a:t>
            </a:r>
            <a:r>
              <a:rPr lang="zh-CN" altLang="zh-CN" sz="3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《石灰吟》</a:t>
            </a:r>
            <a:r>
              <a:rPr lang="zh-CN" altLang="zh-CN" sz="3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《竹石》三首诗都借所写事物表达诗人自己的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志向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这种写法叫托物言志。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96000" y="17077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志向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461</Words>
  <Application>Microsoft Office PowerPoint</Application>
  <PresentationFormat>宽屏</PresentationFormat>
  <Paragraphs>52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2026-03-10T06:45:20Z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