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8" r:id="rId6"/>
    <p:sldId id="511" r:id="rId7"/>
    <p:sldId id="427" r:id="rId8"/>
  </p:sldIdLst>
  <p:sldSz cx="12192000" cy="6858000"/>
  <p:notesSz cx="6858000" cy="9144000"/>
  <p:embeddedFontLst>
    <p:embeddedFont>
      <p:font typeface="方正大标宋简体" panose="02010600030101010101" charset="-122"/>
      <p:regular r:id="rId9"/>
    </p:embeddedFont>
    <p:embeddedFont>
      <p:font typeface="NEU-BZ" panose="02010600010101010101" pitchFamily="2" charset="-122"/>
      <p:regular r:id="rId10"/>
      <p:bold r:id="rId11"/>
      <p:italic r:id="rId12"/>
      <p:boldItalic r:id="rId13"/>
    </p:embeddedFont>
    <p:embeddedFont>
      <p:font typeface="方正黑体_GBK" panose="03000509000000000000" pitchFamily="65" charset="-122"/>
      <p:regular r:id="rId14"/>
    </p:embeddedFont>
    <p:embeddedFont>
      <p:font typeface="方正隶变_GBK" panose="03000509000000000000" pitchFamily="65" charset="-122"/>
      <p:regular r:id="rId15"/>
    </p:embeddedFont>
    <p:embeddedFont>
      <p:font typeface="方正书宋_GBK" panose="03000509000000000000" pitchFamily="65" charset="-122"/>
      <p:regular r:id="rId16"/>
    </p:embeddedFont>
    <p:embeddedFont>
      <p:font typeface="方正仿宋_GBK" panose="03000509000000000000" pitchFamily="65" charset="-122"/>
      <p:regular r:id="rId17"/>
    </p:embeddedFont>
    <p:embeddedFont>
      <p:font typeface="方正小标宋_GBK" panose="03000509000000000000" pitchFamily="65" charset="-122"/>
      <p:regular r:id="rId18"/>
    </p:embeddedFont>
    <p:embeddedFont>
      <p:font typeface="方正大标宋_GBK" panose="03000509000000000000" pitchFamily="65" charset="-122"/>
      <p:regular r:id="rId19"/>
    </p:embeddedFont>
    <p:embeddedFont>
      <p:font typeface="NEU-HZ" panose="02010600010101010101" pitchFamily="2" charset="-122"/>
      <p:regular r:id="rId20"/>
      <p:italic r:id="rId21"/>
    </p:embeddedFont>
    <p:embeddedFont>
      <p:font typeface="微软雅黑" panose="020B0503020204020204" pitchFamily="34" charset="-122"/>
      <p:regular r:id="rId22"/>
      <p:bold r:id="rId23"/>
    </p:embeddedFont>
    <p:embeddedFont>
      <p:font typeface="方正楷体_GBK" panose="03000509000000000000" pitchFamily="65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匆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匆 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二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381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一、识字写字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下面是安安整理的错词订正本里的内容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请你帮他订正写错的字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并补全笔记。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470" y="3347050"/>
            <a:ext cx="4186979" cy="273654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123138" y="4998531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裸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73925" y="2700069"/>
            <a:ext cx="6858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易错点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①“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藏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一共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en-US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画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第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6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笔是</a:t>
            </a:r>
            <a:r>
              <a:rPr lang="en-US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en-US" altLang="zh-CN" sz="32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下半部分中的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臣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不要写成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“          ”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/>
            </a:r>
            <a:b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</a:b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②“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裸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的本义为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部首应与衣服有关。</a:t>
            </a:r>
            <a:endParaRPr lang="zh-CN" altLang="en-US" sz="3200" dirty="0"/>
          </a:p>
        </p:txBody>
      </p:sp>
      <p:sp>
        <p:nvSpPr>
          <p:cNvPr id="10" name="矩形 9"/>
          <p:cNvSpPr/>
          <p:nvPr/>
        </p:nvSpPr>
        <p:spPr>
          <a:xfrm>
            <a:off x="8696957" y="278139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1" name="image2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757352" y="3521671"/>
            <a:ext cx="522677" cy="522677"/>
          </a:xfrm>
          <a:prstGeom prst="rect">
            <a:avLst/>
          </a:prstGeom>
        </p:spPr>
      </p:pic>
      <p:pic>
        <p:nvPicPr>
          <p:cNvPr id="12" name="image24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5335919" y="4226293"/>
            <a:ext cx="733878" cy="58606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8302925" y="4932769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光着身子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66421"/>
            <a:ext cx="11295477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下列词语中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藏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的意思与其他三项不同的一项是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收藏字画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 B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珍藏回忆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暗藏杀机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冷藏海鲜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599727" y="106660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41078"/>
            <a:ext cx="1125234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二、给加点词语选择正确的释义。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徘徊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在一个地方来回地走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比喻犹豫不决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比喻事物在某个范围内来回波动、起伏。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她徘徊在升学和就业的十字路口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不知该如何选择。 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由于没有想好该怎样表达自己的想法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他一直在门口徘徊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不敢进去。 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这个厂每月的产值一直在三百万元左右徘徊。 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517131" y="325738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69018" y="4689367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52897" y="542261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267820" y="3437626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896027" y="4202787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750891" y="5655863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987211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三、根据课文内容填空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再仿写句子。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燕子去了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杨柳枯了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桃花谢了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仿写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天下雨了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太阳落山了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月亮缺了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23675" y="1702174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有再来的时候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1088" y="2533170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有再青的时候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96000" y="2533170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有再开的时候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05503" y="3296338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有再晴的时候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1985" y="4087931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有再升起的时候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82876" y="4071270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有再圆的时候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102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956156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过去的日子如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被微风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如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被初阳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仿写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小学的时光如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如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4040774" y="94640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轻烟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40073" y="946407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吹散了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9871" y="174530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薄雾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96000" y="1745303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蒸融了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69124" y="251957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流水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64050" y="2497915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流入大海了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47740" y="331100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雪花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69124" y="3292459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融入泥土里了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17224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297</Words>
  <Application>Microsoft Office PowerPoint</Application>
  <PresentationFormat>宽屏</PresentationFormat>
  <Paragraphs>62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方正大标宋简体</vt:lpstr>
      <vt:lpstr>NEU-BZ</vt:lpstr>
      <vt:lpstr>汉仪雅酷黑 95W</vt:lpstr>
      <vt:lpstr>方正黑体_GBK</vt:lpstr>
      <vt:lpstr>Arial</vt:lpstr>
      <vt:lpstr>方正隶变_GBK</vt:lpstr>
      <vt:lpstr>方正书宋_GBK</vt:lpstr>
      <vt:lpstr>方正仿宋_GBK</vt:lpstr>
      <vt:lpstr>方正小标宋_GBK</vt:lpstr>
      <vt:lpstr>Wingdings</vt:lpstr>
      <vt:lpstr>方正大标宋_GBK</vt:lpstr>
      <vt:lpstr>NEU-HZ</vt:lpstr>
      <vt:lpstr>Times New Roman</vt:lpstr>
      <vt:lpstr>微软雅黑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245</cp:revision>
  <dcterms:created xsi:type="dcterms:W3CDTF">2019-06-19T02:08:00Z</dcterms:created>
  <dcterms:modified xsi:type="dcterms:W3CDTF">2026-03-10T02:48:48Z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