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509" r:id="rId7"/>
    <p:sldId id="427" r:id="rId8"/>
  </p:sldIdLst>
  <p:sldSz cx="12192000" cy="6858000"/>
  <p:notesSz cx="6858000" cy="9144000"/>
  <p:embeddedFontLst>
    <p:embeddedFont>
      <p:font typeface="方正楷体_GBK" panose="03000509000000000000" pitchFamily="65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NEU-HZ" panose="02010600010101010101" pitchFamily="2" charset="-122"/>
      <p:regular r:id="rId11"/>
      <p:italic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方正黑体_GBK" panose="03000509000000000000" pitchFamily="65" charset="-122"/>
      <p:regular r:id="rId15"/>
    </p:embeddedFont>
    <p:embeddedFont>
      <p:font typeface="方正大标宋_GBK" panose="03000509000000000000" pitchFamily="65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方正书宋_GBK" panose="03000509000000000000" pitchFamily="65" charset="-122"/>
      <p:regular r:id="rId18"/>
    </p:embeddedFont>
    <p:embeddedFont>
      <p:font typeface="NEU-BZ" panose="02010600010101010101" pitchFamily="2" charset="-122"/>
      <p:regular r:id="rId19"/>
      <p:bold r:id="rId20"/>
      <p:italic r:id="rId21"/>
      <p:boldItalic r:id="rId22"/>
    </p:embeddedFont>
    <p:embeddedFont>
      <p:font typeface="方正大标宋简体" panose="02010600030101010101" charset="-122"/>
      <p:regular r:id="rId23"/>
    </p:embeddedFont>
    <p:embeddedFont>
      <p:font typeface="方正小标宋_GBK" panose="03000509000000000000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文园地一 （二）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390366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一、按要求选择。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关于详略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下列说法有误的一项是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文章主要写什么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次要写什么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是根据作者想要重点表达的意思决定的。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《北京的春节》采用有详有略的方式安排内容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重点写了腊八、腊月二十三、除夕、正月十九这几天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突出了当年北京地区过春节的独特习俗。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我们在习作时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详略安排得当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中心突出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才能更好地让别人了解自己想表达的意思。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04036" y="158385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97082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在一个句子中用不同的词表示一样的意思的好处是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可以加强语气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发人深思。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起强调作用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引起读者的注意。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使语言表达更全面。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用词有变化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使语言更加生动丰富。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28587" y="1682159"/>
            <a:ext cx="4988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5552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二、在横线上填写与加点词意思相近的四字词语。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年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十一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假期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茂名各个景点迎来了大批国内外游客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市民广场人头攒动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放鸡岛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中国第一滩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露天矿公园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76094" y="321611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人山人海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69256" y="427716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摩肩接踵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85052" y="427716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人潮涌动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219956" y="3643625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 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1006455" cy="5429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三、读图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按要求完成练习。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右图中所写的古诗是《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》。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这幅书法作品字体的特点有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多选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形体方正　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行笔流畅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笔画相连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纵横洒脱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63710" y="190489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长歌行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42473" y="3768206"/>
            <a:ext cx="78899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10.jpeg"/>
          <p:cNvPicPr/>
          <p:nvPr/>
        </p:nvPicPr>
        <p:blipFill rotWithShape="1">
          <a:blip r:embed="rId4"/>
          <a:srcRect l="12032"/>
          <a:stretch/>
        </p:blipFill>
        <p:spPr>
          <a:xfrm>
            <a:off x="6383547" y="3768206"/>
            <a:ext cx="5036445" cy="22680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79514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老师上课时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看到一位同学正在打瞌睡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老师会对这位同学说什么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请补全老师的话。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老师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孩子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正所谓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该休息的时候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要好好休息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但是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该学习的时候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咱们一定要珍惜时间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好好学习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4447798" y="253462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少壮不努力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08583" y="253462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老大徒伤悲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019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272</Words>
  <Application>Microsoft Office PowerPoint</Application>
  <PresentationFormat>宽屏</PresentationFormat>
  <Paragraphs>49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汉仪雅酷黑 95W</vt:lpstr>
      <vt:lpstr>方正楷体_GBK</vt:lpstr>
      <vt:lpstr>Arial</vt:lpstr>
      <vt:lpstr>方正隶变_GBK</vt:lpstr>
      <vt:lpstr>Times New Roman</vt:lpstr>
      <vt:lpstr>NEU-HZ</vt:lpstr>
      <vt:lpstr>微软雅黑</vt:lpstr>
      <vt:lpstr>方正黑体_GBK</vt:lpstr>
      <vt:lpstr>方正大标宋_GBK</vt:lpstr>
      <vt:lpstr>Wingdings</vt:lpstr>
      <vt:lpstr>方正仿宋_GBK</vt:lpstr>
      <vt:lpstr>方正书宋_GBK</vt:lpstr>
      <vt:lpstr>NEU-BZ</vt:lpstr>
      <vt:lpstr>方正大标宋简体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249</cp:revision>
  <dcterms:created xsi:type="dcterms:W3CDTF">2019-06-19T02:08:00Z</dcterms:created>
  <dcterms:modified xsi:type="dcterms:W3CDTF">2026-02-25T02:20:44Z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