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498" r:id="rId5"/>
    <p:sldId id="520" r:id="rId6"/>
    <p:sldId id="528" r:id="rId7"/>
    <p:sldId id="535" r:id="rId8"/>
    <p:sldId id="536" r:id="rId9"/>
    <p:sldId id="427" r:id="rId10"/>
  </p:sldIdLst>
  <p:sldSz cx="12192000" cy="6858000"/>
  <p:notesSz cx="6858000" cy="9144000"/>
  <p:embeddedFontLst>
    <p:embeddedFont>
      <p:font typeface="方正大标宋简体" panose="02010600030101010101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仿宋" panose="02010609060101010101" pitchFamily="49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书宋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隶变_GBK" panose="03000509000000000000" pitchFamily="65" charset="-122"/>
      <p:regular r:id="rId21"/>
    </p:embeddedFont>
    <p:embeddedFont>
      <p:font typeface="方正大标宋_GBK" panose="03000509000000000000" pitchFamily="65" charset="-122"/>
      <p:regular r:id="rId22"/>
    </p:embeddedFont>
    <p:embeddedFont>
      <p:font typeface="NEU-HZ" panose="02010600010101010101" pitchFamily="2" charset="-122"/>
      <p:regular r:id="rId23"/>
      <p:italic r:id="rId24"/>
    </p:embeddedFont>
    <p:embeddedFont>
      <p:font typeface="方正仿宋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方正楷体_GBK" panose="03000509000000000000" pitchFamily="65" charset="-122"/>
      <p:regular r:id="rId27"/>
    </p:embeddedFont>
    <p:embeddedFont>
      <p:font typeface="NEU-BZ" panose="02010600010101010101" pitchFamily="2" charset="-122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png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4</a:t>
            </a:r>
            <a:r>
              <a:rPr lang="en-US" altLang="zh-CN" sz="6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en-US" altLang="zh-CN" sz="6000" baseline="300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藏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739" y="1682159"/>
            <a:ext cx="108131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一、下列加点词语运用不正确的一项是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与老朋友相聚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客厅里不时传来祖父哄堂大笑的声音。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他饰演的是个两面三刀的角色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十分不讨观众喜欢。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鲁迅先生的《阿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正传》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是中国中篇小说的开山鼻祖。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在祖父的园子里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我可以随心所欲地玩耍、瞎闹。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60707" y="18790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71187" y="2970765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74281" y="3761520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210134" y="4528675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28928" y="5314273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82615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二、根据课文内容填空。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《藏戏》一文开头简述了藏戏的主要特点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结尾总结了藏戏的传承方式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这两部分均为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而中间部分则详细介绍了藏戏的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。从文中可知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藏戏具有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三大特点。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4677" y="25087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8318" y="32790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来源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66457" y="32632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特点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12427" y="408376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戴面具演出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90151" y="404926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演出时没有舞台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2893" y="482925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演出时间长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626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88537"/>
            <a:ext cx="3570654" cy="6566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0730" y="1412931"/>
            <a:ext cx="109159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据《汉书》记载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两千多年前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李夫人故去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武帝思念心切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不理朝政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术士将棉帛裁成李夫人的影像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入夜围方帷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张灯烛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恭请武帝观看。这被认为是皮影戏的渊源。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表演皮影戏要先制作皮影。先将羊皮、驴皮或其他兽皮的毛、血去净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经药物处理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使皮革变薄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呈半透明状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涂上桐油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然后把皮革镂刻成所需的人物形象。皮人的头、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四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肢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、躯干等各自独立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而又用线连成一体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再加上操纵杆由演员操纵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令其活动。皮人涂有各种颜色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表达人物的善恶美丑。绘画也有一定的讲究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女性发饰及衣饰多用凤、花、草、云等纹样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男性多用龙、虎、水、云等纹样。人物造型方面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生、旦、净、丑角色齐全。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皮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影戏表演时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由三五个艺人在白色幕布后面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一边操纵戏曲人物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一边用当地流行的曲调唱述故事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同时配以打击乐和弦乐。表演神话故事时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人物可以腾云驾雾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做出各种高难动作。这是其他戏剧难以做到的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因此深受观众喜爱。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皮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影戏在宋代已极为盛行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到明代进一步发展。皮影戏于元朝时在东南亚各国流传开来。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80"/>
            <a:ext cx="112350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根据短文的介绍顺序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补全思维导图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并完成练习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其中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作者详细描写了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略写其他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这样写的好处是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397" y="1724041"/>
            <a:ext cx="11168388" cy="102407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7943" y="1959695"/>
            <a:ext cx="25026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皮影</a:t>
            </a:r>
            <a:r>
              <a:rPr lang="zh-CN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戏的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渊源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10541" y="195969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皮影戏表演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03741" y="324173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皮影戏制作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74047" y="324425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皮影戏表演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9144" y="3875825"/>
            <a:ext cx="1106803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详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略得当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层次分明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重点突出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让读者更加清晰地了解皮影戏这一民间艺术的特点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262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关于皮影戏的特点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下列说法错误的是哪一项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皮影戏历史悠久。　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皮影戏用颜色、图案等区分人物。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皮影制作简单。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皮影戏表演形式灵活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能做出高难动作。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4504" y="11081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93394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随着现代艺术和娱乐形式的出现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藏戏、皮影戏等传统戏曲剧种面临观众减少、传统表演技艺流失等问题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请你为传承传统戏曲设计一条宣传语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0791" y="3429000"/>
            <a:ext cx="1025393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传统戏曲源远流长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民族文化世代相传。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633</Words>
  <Application>Microsoft Office PowerPoint</Application>
  <PresentationFormat>宽屏</PresentationFormat>
  <Paragraphs>66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方正大标宋简体</vt:lpstr>
      <vt:lpstr>Wingdings</vt:lpstr>
      <vt:lpstr>方正黑体_GBK</vt:lpstr>
      <vt:lpstr>Times New Roman</vt:lpstr>
      <vt:lpstr>仿宋</vt:lpstr>
      <vt:lpstr>汉仪雅酷黑 95W</vt:lpstr>
      <vt:lpstr>微软雅黑</vt:lpstr>
      <vt:lpstr>方正书宋_GBK</vt:lpstr>
      <vt:lpstr>Calibri</vt:lpstr>
      <vt:lpstr>方正隶变_GBK</vt:lpstr>
      <vt:lpstr>方正大标宋_GBK</vt:lpstr>
      <vt:lpstr>NEU-HZ</vt:lpstr>
      <vt:lpstr>方正仿宋_GBK</vt:lpstr>
      <vt:lpstr>方正小标宋_GBK</vt:lpstr>
      <vt:lpstr>方正楷体_GBK</vt:lpstr>
      <vt:lpstr>NEU-BZ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264</cp:revision>
  <dcterms:created xsi:type="dcterms:W3CDTF">2019-06-19T02:08:00Z</dcterms:created>
  <dcterms:modified xsi:type="dcterms:W3CDTF">2026-02-24T06:36:42Z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