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隶变_GBK" panose="03000509000000000000" pitchFamily="65" charset="-122"/>
      <p:regular r:id="rId12"/>
    </p:embeddedFont>
    <p:embeddedFont>
      <p:font typeface="方正大标宋简体" panose="02010600030101010101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NEU-B6" panose="02020504000000020003" pitchFamily="18" charset="-122"/>
      <p:regular r:id="rId15"/>
      <p:italic r:id="rId16"/>
    </p:embeddedFont>
    <p:embeddedFont>
      <p:font typeface="方正宋黑_GBK" panose="03000509000000000000" pitchFamily="65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NEU-HZ" panose="02010600010101010101" pitchFamily="2" charset="-122"/>
      <p:regular r:id="rId19"/>
      <p:italic r:id="rId20"/>
    </p:embeddedFont>
    <p:embeddedFont>
      <p:font typeface="方正小标宋_GBK" panose="03000509000000000000" pitchFamily="65" charset="-122"/>
      <p:regular r:id="rId21"/>
    </p:embeddedFont>
    <p:embeddedFont>
      <p:font typeface="方正楷体_GBK" panose="03000509000000000000" pitchFamily="65" charset="-122"/>
      <p:regular r:id="rId22"/>
    </p:embeddedFont>
    <p:embeddedFont>
      <p:font typeface="方正书宋_GBK" panose="03000509000000000000" pitchFamily="65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NEU-BZ" panose="02010600010101010101" pitchFamily="2" charset="-122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快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乐读书吧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447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班里开展</a:t>
            </a:r>
            <a:r>
              <a:rPr lang="en-US" altLang="zh-CN" sz="30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漫步世界名著花园</a:t>
            </a:r>
            <a:r>
              <a:rPr lang="en-US" altLang="zh-CN" sz="30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读书交流会</a:t>
            </a:r>
            <a:r>
              <a:rPr lang="en-US" altLang="zh-CN" sz="30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请你参与。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【任务一</a:t>
            </a:r>
            <a:r>
              <a:rPr lang="en-US" altLang="zh-CN" sz="30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分享读书方法】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下列关于名著阅读方法说法有误的一项是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阅读整本经典名著时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可以先大致了解名著的写作背景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这样能帮助我们更好地理解作品的内容和价值。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读名著时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我们可以在页面的空白处随时写下自己的感触。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读名著时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重点关注情节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其他都不重要。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读整本经典名著时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遇到人物关系比较复杂的情况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可以画一个人物图谱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以便理清人物关系。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87437" y="2134084"/>
            <a:ext cx="4619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115745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【任务二</a:t>
            </a: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了解名著内容】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《骑鹅旅行记》中雁群在旅行时遇上的灾难是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海啸　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风暴　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地震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《鲁滨逊漂流记》中鲁滨逊在巴西开办了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种植园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农场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制粮厂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94165" y="179275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28127" y="33282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《汤姆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索亚历险记》中医生的尸体被发现了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镇上的人认为谁是杀人犯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波特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汤姆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印江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乔埃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56127" y="186204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245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同学们为以下名著撰写了读后感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请选择书名补充到读后感的标题中。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《骑鹅旅行记》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《鲁滨逊漂流记》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《汤姆</a:t>
            </a:r>
            <a:r>
              <a:rPr lang="en-US" altLang="zh-CN" sz="3200" dirty="0">
                <a:latin typeface="NEU-B6" panose="02020504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索亚历险记》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祸福相依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冷静面对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读《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》有感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成长中少不了冒险精神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读《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》有感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不同视角下的瑞典百科全书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读《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》有感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16689" y="316249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鲁滨逊漂流记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07652" y="3947497"/>
            <a:ext cx="3262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汤姆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索亚历险记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40128" y="46068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骑鹅旅行记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275</Words>
  <Application>Microsoft Office PowerPoint</Application>
  <PresentationFormat>宽屏</PresentationFormat>
  <Paragraphs>43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Calibri</vt:lpstr>
      <vt:lpstr>汉仪雅酷黑 95W</vt:lpstr>
      <vt:lpstr>方正隶变_GBK</vt:lpstr>
      <vt:lpstr>方正大标宋简体</vt:lpstr>
      <vt:lpstr>方正仿宋_GBK</vt:lpstr>
      <vt:lpstr>NEU-B6</vt:lpstr>
      <vt:lpstr>方正宋黑_GBK</vt:lpstr>
      <vt:lpstr>方正大标宋_GBK</vt:lpstr>
      <vt:lpstr>宋体</vt:lpstr>
      <vt:lpstr>NEU-HZ</vt:lpstr>
      <vt:lpstr>方正小标宋_GBK</vt:lpstr>
      <vt:lpstr>Arial</vt:lpstr>
      <vt:lpstr>方正楷体_GBK</vt:lpstr>
      <vt:lpstr>方正书宋_GBK</vt:lpstr>
      <vt:lpstr>Wingdings</vt:lpstr>
      <vt:lpstr>Times New Roman</vt:lpstr>
      <vt:lpstr>微软雅黑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2026-02-27T09:29:20Z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